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97E2-879A-4B43-8A08-A57D6C835AA4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9222-5138-40D3-A1DB-ECE2770C596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340769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XIV. HAJDÚDOROGI MESEPÁLYÁZAT~2020</a:t>
            </a:r>
            <a:endParaRPr lang="hu-HU" sz="5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Benedek Elek: Kincses Bojtár 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című 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népmese illusztrálására érkezett pályaművek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268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000" y="0"/>
            <a:ext cx="7488000" cy="5280569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203848" y="5733256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BALOGH MÁTÉ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8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000" y="0"/>
            <a:ext cx="7488000" cy="5423764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059832" y="5733256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SZABÓ KITTI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000" y="0"/>
            <a:ext cx="7488000" cy="4983058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2915816" y="5373216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PÉTER-SZABÓ ANNA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73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000" y="0"/>
            <a:ext cx="7524000" cy="5386267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2699792" y="5589240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KORONDÁN </a:t>
            </a:r>
            <a:r>
              <a:rPr lang="hu-HU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VIVIEN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2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000" y="0"/>
            <a:ext cx="7488000" cy="5278162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347864" y="5661248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OROSZ DÁVID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7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056" y="404664"/>
            <a:ext cx="8496944" cy="5688632"/>
          </a:xfrm>
        </p:spPr>
        <p:txBody>
          <a:bodyPr>
            <a:normAutofit/>
          </a:bodyPr>
          <a:lstStyle/>
          <a:p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MINDEN </a:t>
            </a:r>
            <a:b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PÁLYÁZATI KATEGÓRIA </a:t>
            </a:r>
            <a:b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DÍJAZOTTJÁNAK </a:t>
            </a:r>
            <a:b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ÉS </a:t>
            </a:r>
            <a:b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RÉSZTVEVŐJÉNEK </a:t>
            </a:r>
            <a:b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GRATULÁLUNK!</a:t>
            </a:r>
            <a:endParaRPr lang="hu-HU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78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0200915_19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9895" y="0"/>
            <a:ext cx="4574105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8" name="Téglalap 7"/>
          <p:cNvSpPr>
            <a:spLocks noChangeAspect="1"/>
          </p:cNvSpPr>
          <p:nvPr/>
        </p:nvSpPr>
        <p:spPr>
          <a:xfrm>
            <a:off x="1187624" y="3075057"/>
            <a:ext cx="37615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CZIFRA RÉKA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5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pic>
        <p:nvPicPr>
          <p:cNvPr id="4" name="Tartalom helye 3" descr="20200915_1901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8093" y="0"/>
            <a:ext cx="4795907" cy="6858000"/>
          </a:xfr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827584" y="2767281"/>
            <a:ext cx="3635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SEBESTYÉN SÁRA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5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287" y="0"/>
            <a:ext cx="7526713" cy="5491905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275856" y="5733256"/>
            <a:ext cx="3635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PAPP KRISZTIÁN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6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pic>
        <p:nvPicPr>
          <p:cNvPr id="5" name="Tartalom helye 4" descr="20200915_1902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0942" y="0"/>
            <a:ext cx="7593058" cy="5373216"/>
          </a:xfrm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275856" y="5733256"/>
            <a:ext cx="3635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OROSZ CSENGE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5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84928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683568" y="2767281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PERCZE MALVIN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54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000" y="0"/>
            <a:ext cx="7488000" cy="5309564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2987824" y="558924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NAGY PANNA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000" y="0"/>
            <a:ext cx="7524000" cy="5415453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3203848" y="5589240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SZABÓ VIVIEN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200915_19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75332"/>
          </a:xfrm>
        </p:spPr>
      </p:pic>
      <p:pic>
        <p:nvPicPr>
          <p:cNvPr id="4" name="Picture 4" descr="300+ Best Hímzés images | hímzés, magyar hímzés, kaloc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1408524" cy="6669360"/>
          </a:xfrm>
          <a:prstGeom prst="rect">
            <a:avLst/>
          </a:prstGeom>
          <a:noFill/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1115616" y="2780928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MISKA AMINA ÉDUA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65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</Words>
  <Application>Microsoft Office PowerPoint</Application>
  <PresentationFormat>Diavetítés a képernyőre (4:3 oldalarány)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XIV. HAJDÚDOROGI MESEPÁLYÁZAT~2020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MINDEN  PÁLYÁZATI KATEGÓRIA  DÍJAZOTTJÁNAK  ÉS  RÉSZTVEVŐJÉNEK  GRATULÁLUNK!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XIV. HAJDÚDOROGI MESEPÁLYÁZAT~2020</dc:title>
  <dc:creator>user</dc:creator>
  <cp:lastModifiedBy>user</cp:lastModifiedBy>
  <cp:revision>18</cp:revision>
  <dcterms:created xsi:type="dcterms:W3CDTF">2020-09-21T12:18:57Z</dcterms:created>
  <dcterms:modified xsi:type="dcterms:W3CDTF">2020-09-30T09:24:19Z</dcterms:modified>
</cp:coreProperties>
</file>